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45" autoAdjust="0"/>
  </p:normalViewPr>
  <p:slideViewPr>
    <p:cSldViewPr snapToGrid="0">
      <p:cViewPr>
        <p:scale>
          <a:sx n="75" d="100"/>
          <a:sy n="75" d="100"/>
        </p:scale>
        <p:origin x="1320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Comfy Week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78263-79EF-C659-737E-50DCCDE4A2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“A comfortable week with </a:t>
            </a:r>
            <a:r>
              <a:rPr lang="en-US" dirty="0" err="1"/>
              <a:t>ComfyUI</a:t>
            </a:r>
            <a:r>
              <a:rPr lang="en-US" dirty="0"/>
              <a:t>.” </a:t>
            </a:r>
            <a:r>
              <a:rPr lang="en-US" baseline="30000" dirty="0"/>
              <a:t>(</a:t>
            </a:r>
            <a:r>
              <a:rPr lang="en-US" dirty="0"/>
              <a:t>*</a:t>
            </a:r>
            <a:r>
              <a:rPr lang="en-US" baseline="30000" dirty="0"/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B236A3-628B-C6B1-40A9-2DC86E938E4A}"/>
              </a:ext>
            </a:extLst>
          </p:cNvPr>
          <p:cNvSpPr txBox="1"/>
          <p:nvPr/>
        </p:nvSpPr>
        <p:spPr>
          <a:xfrm>
            <a:off x="3877411" y="6488668"/>
            <a:ext cx="46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noProof="0" dirty="0">
                <a:solidFill>
                  <a:schemeClr val="bg1">
                    <a:lumMod val="50000"/>
                  </a:schemeClr>
                </a:solidFill>
              </a:rPr>
              <a:t>“Une semaine </a:t>
            </a:r>
            <a:r>
              <a:rPr lang="fr-FR" i="1" noProof="0" dirty="0" err="1">
                <a:solidFill>
                  <a:schemeClr val="bg1">
                    <a:lumMod val="50000"/>
                  </a:schemeClr>
                </a:solidFill>
              </a:rPr>
              <a:t>comfortable</a:t>
            </a:r>
            <a:r>
              <a:rPr lang="fr-FR" i="1" noProof="0" dirty="0">
                <a:solidFill>
                  <a:schemeClr val="bg1">
                    <a:lumMod val="50000"/>
                  </a:schemeClr>
                </a:solidFill>
              </a:rPr>
              <a:t> avec </a:t>
            </a:r>
            <a:r>
              <a:rPr lang="fr-FR" i="1" noProof="0" dirty="0" err="1">
                <a:solidFill>
                  <a:schemeClr val="bg1">
                    <a:lumMod val="50000"/>
                  </a:schemeClr>
                </a:solidFill>
              </a:rPr>
              <a:t>ComfyUI</a:t>
            </a:r>
            <a:r>
              <a:rPr lang="fr-FR" i="1" noProof="0" dirty="0">
                <a:solidFill>
                  <a:schemeClr val="bg1">
                    <a:lumMod val="50000"/>
                  </a:schemeClr>
                </a:solidFill>
              </a:rPr>
              <a:t>.” 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en-US" baseline="30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fr-FR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close up of a sign&#10;&#10;AI-generated content may be incorrect.">
            <a:extLst>
              <a:ext uri="{FF2B5EF4-FFF2-40B4-BE49-F238E27FC236}">
                <a16:creationId xmlns:a16="http://schemas.microsoft.com/office/drawing/2014/main" id="{67DF8044-35C3-CD15-FF37-B5ACBE159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756" y="0"/>
            <a:ext cx="2393244" cy="1424079"/>
          </a:xfrm>
          <a:prstGeom prst="rect">
            <a:avLst/>
          </a:prstGeom>
        </p:spPr>
      </p:pic>
      <p:pic>
        <p:nvPicPr>
          <p:cNvPr id="8" name="Picture 7" descr="A astronaut riding a horse&#10;&#10;AI-generated content may be incorrect.">
            <a:extLst>
              <a:ext uri="{FF2B5EF4-FFF2-40B4-BE49-F238E27FC236}">
                <a16:creationId xmlns:a16="http://schemas.microsoft.com/office/drawing/2014/main" id="{7DC5A1A5-0121-086A-5C4D-E59B14AB8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93244" cy="2393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20</Words>
  <Application>Microsoft Office PowerPoint</Application>
  <PresentationFormat>Widescreen</PresentationFormat>
  <Paragraphs>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Theme</vt:lpstr>
      <vt:lpstr>Comfy Week 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4</cp:revision>
  <dcterms:created xsi:type="dcterms:W3CDTF">2025-02-22T18:42:33Z</dcterms:created>
  <dcterms:modified xsi:type="dcterms:W3CDTF">2025-02-22T22:15:39Z</dcterms:modified>
</cp:coreProperties>
</file>